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Eczar" charset="1" panose="02000603040300000004"/>
      <p:regular r:id="rId30"/>
    </p:embeddedFont>
    <p:embeddedFont>
      <p:font typeface="Eczar Bold" charset="1" panose="02000603040300000004"/>
      <p:regular r:id="rId31"/>
    </p:embeddedFont>
    <p:embeddedFont>
      <p:font typeface="Eczar Medium" charset="1" panose="02000603040300000004"/>
      <p:regular r:id="rId32"/>
    </p:embeddedFont>
    <p:embeddedFont>
      <p:font typeface="Eczar Semi-Bold" charset="1" panose="02000603040300000004"/>
      <p:regular r:id="rId33"/>
    </p:embeddedFont>
    <p:embeddedFont>
      <p:font typeface="Eczar Ultra-Bold" charset="1" panose="02000603040300000004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2042291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680" y="-244978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249695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0188" y="2877579"/>
            <a:ext cx="16667624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0"/>
              </a:lnSpc>
            </a:pPr>
            <a:r>
              <a:rPr lang="en-US" sz="15000">
                <a:solidFill>
                  <a:srgbClr val="273384"/>
                </a:solidFill>
                <a:latin typeface="Eczar Bold"/>
              </a:rPr>
              <a:t>LSTM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54146" y="7078104"/>
            <a:ext cx="13179708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4500">
                <a:solidFill>
                  <a:srgbClr val="273384"/>
                </a:solidFill>
                <a:latin typeface="Eczar Bold"/>
              </a:rPr>
              <a:t>Long Short Term Memory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700000">
            <a:off x="-1551070" y="-489556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442328">
            <a:off x="12759754" y="6160928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610" y="2519981"/>
            <a:ext cx="17817591" cy="5148117"/>
          </a:xfrm>
          <a:custGeom>
            <a:avLst/>
            <a:gdLst/>
            <a:ahLst/>
            <a:cxnLst/>
            <a:rect r="r" b="b" t="t" l="l"/>
            <a:pathLst>
              <a:path h="5148117" w="17817591">
                <a:moveTo>
                  <a:pt x="0" y="0"/>
                </a:moveTo>
                <a:lnTo>
                  <a:pt x="17817590" y="0"/>
                </a:lnTo>
                <a:lnTo>
                  <a:pt x="17817590" y="5148116"/>
                </a:lnTo>
                <a:lnTo>
                  <a:pt x="0" y="5148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6" r="0" b="-74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57557"/>
            <a:ext cx="17864099" cy="5580150"/>
          </a:xfrm>
          <a:custGeom>
            <a:avLst/>
            <a:gdLst/>
            <a:ahLst/>
            <a:cxnLst/>
            <a:rect r="r" b="b" t="t" l="l"/>
            <a:pathLst>
              <a:path h="5580150" w="17864099">
                <a:moveTo>
                  <a:pt x="0" y="0"/>
                </a:moveTo>
                <a:lnTo>
                  <a:pt x="17864099" y="0"/>
                </a:lnTo>
                <a:lnTo>
                  <a:pt x="17864099" y="5580150"/>
                </a:lnTo>
                <a:lnTo>
                  <a:pt x="0" y="558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16060" y="3698031"/>
            <a:ext cx="9845135" cy="175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75"/>
              </a:lnSpc>
              <a:spcBef>
                <a:spcPct val="0"/>
              </a:spcBef>
            </a:pPr>
            <a:r>
              <a:rPr lang="en-US" sz="16494">
                <a:solidFill>
                  <a:srgbClr val="6866E1"/>
                </a:solidFill>
                <a:latin typeface="Computer Says No"/>
              </a:rPr>
              <a:t>WHY LSTM/RNN?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162" y="5351497"/>
            <a:ext cx="12326766" cy="146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59"/>
              </a:lnSpc>
            </a:pPr>
            <a:r>
              <a:rPr lang="en-US" sz="8113" spc="-137">
                <a:solidFill>
                  <a:srgbClr val="FFFFFF"/>
                </a:solidFill>
                <a:latin typeface="Poppins Bold"/>
              </a:rPr>
              <a:t>Why LSTM over RNN?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960" y="951160"/>
            <a:ext cx="17230163" cy="8198686"/>
          </a:xfrm>
          <a:custGeom>
            <a:avLst/>
            <a:gdLst/>
            <a:ahLst/>
            <a:cxnLst/>
            <a:rect r="r" b="b" t="t" l="l"/>
            <a:pathLst>
              <a:path h="8198686" w="17230163">
                <a:moveTo>
                  <a:pt x="0" y="0"/>
                </a:moveTo>
                <a:lnTo>
                  <a:pt x="17230163" y="0"/>
                </a:lnTo>
                <a:lnTo>
                  <a:pt x="17230163" y="8198687"/>
                </a:lnTo>
                <a:lnTo>
                  <a:pt x="0" y="819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9621" y="559435"/>
            <a:ext cx="11933322" cy="4301139"/>
          </a:xfrm>
          <a:custGeom>
            <a:avLst/>
            <a:gdLst/>
            <a:ahLst/>
            <a:cxnLst/>
            <a:rect r="r" b="b" t="t" l="l"/>
            <a:pathLst>
              <a:path h="4301139" w="11933322">
                <a:moveTo>
                  <a:pt x="0" y="0"/>
                </a:moveTo>
                <a:lnTo>
                  <a:pt x="11933322" y="0"/>
                </a:lnTo>
                <a:lnTo>
                  <a:pt x="11933322" y="4301138"/>
                </a:lnTo>
                <a:lnTo>
                  <a:pt x="0" y="430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9487" y="5537683"/>
            <a:ext cx="11743456" cy="4388344"/>
          </a:xfrm>
          <a:custGeom>
            <a:avLst/>
            <a:gdLst/>
            <a:ahLst/>
            <a:cxnLst/>
            <a:rect r="r" b="b" t="t" l="l"/>
            <a:pathLst>
              <a:path h="4388344" w="11743456">
                <a:moveTo>
                  <a:pt x="0" y="0"/>
                </a:moveTo>
                <a:lnTo>
                  <a:pt x="11743456" y="0"/>
                </a:lnTo>
                <a:lnTo>
                  <a:pt x="11743456" y="4388344"/>
                </a:lnTo>
                <a:lnTo>
                  <a:pt x="0" y="4388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124" y="381607"/>
            <a:ext cx="17777865" cy="9154306"/>
          </a:xfrm>
          <a:custGeom>
            <a:avLst/>
            <a:gdLst/>
            <a:ahLst/>
            <a:cxnLst/>
            <a:rect r="r" b="b" t="t" l="l"/>
            <a:pathLst>
              <a:path h="9154306" w="17777865">
                <a:moveTo>
                  <a:pt x="0" y="0"/>
                </a:moveTo>
                <a:lnTo>
                  <a:pt x="17777865" y="0"/>
                </a:lnTo>
                <a:lnTo>
                  <a:pt x="17777865" y="9154306"/>
                </a:lnTo>
                <a:lnTo>
                  <a:pt x="0" y="915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5" r="0" b="-95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048" y="964906"/>
            <a:ext cx="17570647" cy="8232900"/>
          </a:xfrm>
          <a:custGeom>
            <a:avLst/>
            <a:gdLst/>
            <a:ahLst/>
            <a:cxnLst/>
            <a:rect r="r" b="b" t="t" l="l"/>
            <a:pathLst>
              <a:path h="8232900" w="17570647">
                <a:moveTo>
                  <a:pt x="0" y="0"/>
                </a:moveTo>
                <a:lnTo>
                  <a:pt x="17570647" y="0"/>
                </a:lnTo>
                <a:lnTo>
                  <a:pt x="17570647" y="8232899"/>
                </a:lnTo>
                <a:lnTo>
                  <a:pt x="0" y="8232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6616" y="807542"/>
            <a:ext cx="16642684" cy="8462382"/>
          </a:xfrm>
          <a:custGeom>
            <a:avLst/>
            <a:gdLst/>
            <a:ahLst/>
            <a:cxnLst/>
            <a:rect r="r" b="b" t="t" l="l"/>
            <a:pathLst>
              <a:path h="8462382" w="16642684">
                <a:moveTo>
                  <a:pt x="0" y="0"/>
                </a:moveTo>
                <a:lnTo>
                  <a:pt x="16642684" y="0"/>
                </a:lnTo>
                <a:lnTo>
                  <a:pt x="16642684" y="8462382"/>
                </a:lnTo>
                <a:lnTo>
                  <a:pt x="0" y="846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419" y="2464957"/>
            <a:ext cx="17660351" cy="5338704"/>
          </a:xfrm>
          <a:custGeom>
            <a:avLst/>
            <a:gdLst/>
            <a:ahLst/>
            <a:cxnLst/>
            <a:rect r="r" b="b" t="t" l="l"/>
            <a:pathLst>
              <a:path h="5338704" w="17660351">
                <a:moveTo>
                  <a:pt x="0" y="0"/>
                </a:moveTo>
                <a:lnTo>
                  <a:pt x="17660351" y="0"/>
                </a:lnTo>
                <a:lnTo>
                  <a:pt x="17660351" y="5338703"/>
                </a:lnTo>
                <a:lnTo>
                  <a:pt x="0" y="5338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DAF5v6mdMxE</dc:identifier>
  <dcterms:modified xsi:type="dcterms:W3CDTF">2011-08-01T06:04:30Z</dcterms:modified>
  <cp:revision>1</cp:revision>
  <dc:title>LSTM</dc:title>
</cp:coreProperties>
</file>